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77" r:id="rId2"/>
    <p:sldId id="329" r:id="rId3"/>
    <p:sldId id="381" r:id="rId4"/>
    <p:sldId id="379" r:id="rId5"/>
    <p:sldId id="361" r:id="rId6"/>
    <p:sldId id="331" r:id="rId7"/>
    <p:sldId id="341" r:id="rId8"/>
    <p:sldId id="352" r:id="rId9"/>
    <p:sldId id="382" r:id="rId10"/>
    <p:sldId id="383" r:id="rId11"/>
    <p:sldId id="384" r:id="rId12"/>
    <p:sldId id="385" r:id="rId13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4972" autoAdjust="0"/>
  </p:normalViewPr>
  <p:slideViewPr>
    <p:cSldViewPr snapToGrid="0">
      <p:cViewPr>
        <p:scale>
          <a:sx n="60" d="100"/>
          <a:sy n="60" d="100"/>
        </p:scale>
        <p:origin x="1140" y="372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12/3/2017 11:19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56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060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5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6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 smtClean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39027"/>
            <a:ext cx="12192000" cy="6897027"/>
          </a:xfrm>
        </p:spPr>
      </p:pic>
      <p:sp>
        <p:nvSpPr>
          <p:cNvPr id="4" name="Rectangle 3"/>
          <p:cNvSpPr/>
          <p:nvPr/>
        </p:nvSpPr>
        <p:spPr>
          <a:xfrm>
            <a:off x="-12888" y="-19515"/>
            <a:ext cx="12204888" cy="6901577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00911" y="355516"/>
            <a:ext cx="6320731" cy="1421928"/>
          </a:xfrm>
        </p:spPr>
        <p:txBody>
          <a:bodyPr/>
          <a:lstStyle/>
          <a:p>
            <a:r>
              <a:rPr lang="en-US" sz="9600" smtClean="0"/>
              <a:t>SIMULASI</a:t>
            </a:r>
            <a:endParaRPr lang="en-US" sz="9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65079" y="1509752"/>
            <a:ext cx="5871412" cy="757130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smtClean="0">
                <a:solidFill>
                  <a:schemeClr val="bg2"/>
                </a:solidFill>
              </a:rPr>
              <a:t>POPULASI PENYU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18" name="Text Placeholder 7"/>
          <p:cNvSpPr txBox="1">
            <a:spLocks/>
          </p:cNvSpPr>
          <p:nvPr/>
        </p:nvSpPr>
        <p:spPr>
          <a:xfrm>
            <a:off x="587331" y="2286394"/>
            <a:ext cx="5626908" cy="7571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mtClean="0"/>
              <a:t>DI PANTAI KUTA </a:t>
            </a:r>
            <a:endParaRPr lang="en-US"/>
          </a:p>
        </p:txBody>
      </p:sp>
      <p:sp>
        <p:nvSpPr>
          <p:cNvPr id="20" name="Text Placeholder 7"/>
          <p:cNvSpPr txBox="1">
            <a:spLocks/>
          </p:cNvSpPr>
          <p:nvPr/>
        </p:nvSpPr>
        <p:spPr>
          <a:xfrm>
            <a:off x="8005011" y="4236551"/>
            <a:ext cx="3564635" cy="590931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smtClean="0">
                <a:solidFill>
                  <a:schemeClr val="bg2"/>
                </a:solidFill>
              </a:rPr>
              <a:t>KELOMPOK 4</a:t>
            </a:r>
            <a:endParaRPr lang="en-US" sz="3600">
              <a:solidFill>
                <a:schemeClr val="bg2"/>
              </a:solidFill>
            </a:endParaRPr>
          </a:p>
        </p:txBody>
      </p:sp>
      <p:sp>
        <p:nvSpPr>
          <p:cNvPr id="21" name="Text Placeholder 7"/>
          <p:cNvSpPr txBox="1">
            <a:spLocks/>
          </p:cNvSpPr>
          <p:nvPr/>
        </p:nvSpPr>
        <p:spPr>
          <a:xfrm>
            <a:off x="5406189" y="5101931"/>
            <a:ext cx="6341498" cy="136345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 DEWA GEDE </a:t>
            </a:r>
            <a:r>
              <a:rPr lang="en-US" sz="1600"/>
              <a:t>BUDIASTAWA 	</a:t>
            </a:r>
            <a:r>
              <a:rPr lang="en-US" sz="1600" smtClean="0"/>
              <a:t>	1508605002 </a:t>
            </a:r>
            <a:endParaRPr lang="en-US" sz="1600"/>
          </a:p>
          <a:p>
            <a:r>
              <a:rPr lang="id-ID" sz="1600" dirty="0"/>
              <a:t>I GEDE SUSILA JAYA </a:t>
            </a:r>
            <a:r>
              <a:rPr lang="id-ID" sz="1600"/>
              <a:t>		</a:t>
            </a:r>
            <a:r>
              <a:rPr lang="en-US" sz="1600" smtClean="0"/>
              <a:t>	</a:t>
            </a:r>
            <a:r>
              <a:rPr lang="id-ID" sz="1600" smtClean="0"/>
              <a:t>1508605009 </a:t>
            </a:r>
            <a:endParaRPr lang="en-US" sz="1600"/>
          </a:p>
          <a:p>
            <a:r>
              <a:rPr lang="id-ID" sz="1600" dirty="0"/>
              <a:t>MADE ARYA </a:t>
            </a:r>
            <a:r>
              <a:rPr lang="id-ID" sz="1600"/>
              <a:t>TIRTANA </a:t>
            </a:r>
            <a:r>
              <a:rPr lang="id-ID" sz="1600" smtClean="0"/>
              <a:t>PUTRA	1508605011 </a:t>
            </a:r>
            <a:endParaRPr lang="en-US" sz="1600"/>
          </a:p>
          <a:p>
            <a:r>
              <a:rPr lang="id-ID" sz="1600" dirty="0"/>
              <a:t>I KETUT YOGI </a:t>
            </a:r>
            <a:r>
              <a:rPr lang="id-ID" sz="1600"/>
              <a:t>PRASETYA 	</a:t>
            </a:r>
            <a:r>
              <a:rPr lang="en-US" sz="1600" smtClean="0"/>
              <a:t>	</a:t>
            </a:r>
            <a:r>
              <a:rPr lang="id-ID" sz="1600" smtClean="0"/>
              <a:t>1508605028 </a:t>
            </a:r>
            <a:endParaRPr lang="en-US" sz="16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944881" y="2662267"/>
            <a:ext cx="4332514" cy="867930"/>
          </a:xfrm>
        </p:spPr>
        <p:txBody>
          <a:bodyPr/>
          <a:lstStyle/>
          <a:p>
            <a:r>
              <a:rPr lang="en-US" dirty="0"/>
              <a:t>Tujuan dari dibuatnya simulasi </a:t>
            </a:r>
            <a:r>
              <a:rPr lang="en-US"/>
              <a:t>ini </a:t>
            </a:r>
            <a:r>
              <a:rPr lang="en-US" smtClean="0"/>
              <a:t>adalah: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791200" y="1730449"/>
            <a:ext cx="5671764" cy="300800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200" smtClean="0"/>
              <a:t>Untuk </a:t>
            </a:r>
            <a:r>
              <a:rPr lang="en-US" sz="3200"/>
              <a:t>menyelesaikan tugas akhir matakuliah Pemodelan dan Simulasi</a:t>
            </a:r>
          </a:p>
          <a:p>
            <a:pPr marL="457200" indent="-457200">
              <a:buFont typeface="+mj-lt"/>
              <a:buAutoNum type="arabicPeriod"/>
            </a:pPr>
            <a:endParaRPr lang="en-US" sz="3200" smtClean="0"/>
          </a:p>
          <a:p>
            <a:pPr marL="457200" indent="-457200">
              <a:buFont typeface="+mj-lt"/>
              <a:buAutoNum type="arabicPeriod"/>
            </a:pPr>
            <a:r>
              <a:rPr lang="fi-FI" sz="3200" smtClean="0"/>
              <a:t>Melihat </a:t>
            </a:r>
            <a:r>
              <a:rPr lang="fi-FI" sz="3200"/>
              <a:t>perkembangan populasi penyu.</a:t>
            </a:r>
            <a:endParaRPr lang="en-US" sz="320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TUJUAN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359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6939840" y="-2484957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746810" y="1754382"/>
            <a:ext cx="4332514" cy="3582519"/>
          </a:xfrm>
        </p:spPr>
        <p:txBody>
          <a:bodyPr/>
          <a:lstStyle/>
          <a:p>
            <a:r>
              <a:rPr lang="id-ID" dirty="0"/>
              <a:t>Data yang digunakan pada penelitian ini merupakan data yang diperoleh dari konservasi </a:t>
            </a:r>
            <a:r>
              <a:rPr lang="id-ID"/>
              <a:t>penyu </a:t>
            </a:r>
            <a:r>
              <a:rPr lang="id-ID" i="1"/>
              <a:t>Bali Sea Turtle Society</a:t>
            </a:r>
            <a:r>
              <a:rPr lang="id-ID"/>
              <a:t>, yang berlokasi di </a:t>
            </a:r>
            <a:r>
              <a:rPr lang="id-ID"/>
              <a:t>Kuta </a:t>
            </a:r>
            <a:r>
              <a:rPr lang="id-ID" smtClean="0"/>
              <a:t>dari </a:t>
            </a:r>
            <a:r>
              <a:rPr lang="id-ID"/>
              <a:t>tahun </a:t>
            </a:r>
            <a:r>
              <a:rPr lang="en-US" smtClean="0"/>
              <a:t>2011 hingga </a:t>
            </a:r>
            <a:r>
              <a:rPr lang="id-ID" smtClean="0"/>
              <a:t>2017. Data </a:t>
            </a:r>
            <a:r>
              <a:rPr lang="id-ID" dirty="0"/>
              <a:t>yang menjadi acuan dari populasi penyu adalah : 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996830" y="3061945"/>
            <a:ext cx="5671764" cy="212160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200" smtClean="0"/>
              <a:t>Jumlah </a:t>
            </a:r>
            <a:r>
              <a:rPr lang="en-US" sz="3200"/>
              <a:t>sarang penyu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smtClean="0"/>
              <a:t>Jumlah </a:t>
            </a:r>
            <a:r>
              <a:rPr lang="en-US" sz="3200"/>
              <a:t>telur penyu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smtClean="0"/>
              <a:t>Jumlah telur penyu yang berhasil </a:t>
            </a:r>
            <a:r>
              <a:rPr lang="en-US" sz="3200"/>
              <a:t>menetas 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7262565" y="208548"/>
            <a:ext cx="4083304" cy="1357295"/>
          </a:xfrm>
        </p:spPr>
        <p:txBody>
          <a:bodyPr/>
          <a:lstStyle/>
          <a:p>
            <a: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DATA</a:t>
            </a:r>
            <a:b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</a:br>
            <a: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REQUIREMENT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224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39027"/>
            <a:ext cx="12192000" cy="6897027"/>
          </a:xfrm>
        </p:spPr>
      </p:pic>
      <p:sp>
        <p:nvSpPr>
          <p:cNvPr id="4" name="Rectangle 3"/>
          <p:cNvSpPr/>
          <p:nvPr/>
        </p:nvSpPr>
        <p:spPr>
          <a:xfrm>
            <a:off x="-12888" y="-19515"/>
            <a:ext cx="12204888" cy="6901577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00911" y="355516"/>
            <a:ext cx="6320731" cy="1421928"/>
          </a:xfrm>
        </p:spPr>
        <p:txBody>
          <a:bodyPr/>
          <a:lstStyle/>
          <a:p>
            <a:r>
              <a:rPr lang="en-US" sz="9600" smtClean="0"/>
              <a:t>SIMULASI</a:t>
            </a:r>
            <a:endParaRPr lang="en-US" sz="9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65079" y="1509752"/>
            <a:ext cx="5871412" cy="757130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smtClean="0">
                <a:solidFill>
                  <a:schemeClr val="bg2"/>
                </a:solidFill>
              </a:rPr>
              <a:t>POPULASI PENYU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/>
          </a:p>
        </p:txBody>
      </p:sp>
      <p:sp>
        <p:nvSpPr>
          <p:cNvPr id="18" name="Text Placeholder 7"/>
          <p:cNvSpPr txBox="1">
            <a:spLocks/>
          </p:cNvSpPr>
          <p:nvPr/>
        </p:nvSpPr>
        <p:spPr>
          <a:xfrm>
            <a:off x="587331" y="2286394"/>
            <a:ext cx="5626908" cy="7571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mtClean="0"/>
              <a:t>DI PANTAI KUTA </a:t>
            </a:r>
            <a:endParaRPr lang="en-US"/>
          </a:p>
        </p:txBody>
      </p:sp>
      <p:sp>
        <p:nvSpPr>
          <p:cNvPr id="20" name="Text Placeholder 7"/>
          <p:cNvSpPr txBox="1">
            <a:spLocks/>
          </p:cNvSpPr>
          <p:nvPr/>
        </p:nvSpPr>
        <p:spPr>
          <a:xfrm>
            <a:off x="5616314" y="5717724"/>
            <a:ext cx="6131373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smtClean="0">
                <a:solidFill>
                  <a:schemeClr val="tx1"/>
                </a:solidFill>
              </a:rPr>
              <a:t>TERIMA KASIH</a:t>
            </a:r>
            <a:endParaRPr lang="en-US" sz="6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12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944881" y="2662267"/>
            <a:ext cx="4332514" cy="1255728"/>
          </a:xfrm>
        </p:spPr>
        <p:txBody>
          <a:bodyPr/>
          <a:lstStyle/>
          <a:p>
            <a:r>
              <a:rPr lang="en-US" smtClean="0"/>
              <a:t>Indonesia adalah salah satu negara kepulauan terbesar di dunia.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420389"/>
          </a:xfrm>
        </p:spPr>
        <p:txBody>
          <a:bodyPr/>
          <a:lstStyle/>
          <a:p>
            <a:r>
              <a:rPr lang="en-US" smtClean="0"/>
              <a:t>Iklim tropis</a:t>
            </a:r>
            <a:endParaRPr lang="en-US"/>
          </a:p>
          <a:p>
            <a:pPr lvl="1"/>
            <a:r>
              <a:rPr lang="en-US" smtClean="0"/>
              <a:t>Menjadikan Indonesia sebagai</a:t>
            </a:r>
          </a:p>
          <a:p>
            <a:pPr lvl="1"/>
            <a:r>
              <a:rPr lang="en-US" smtClean="0"/>
              <a:t>tempat tinggal yang cocok bagi</a:t>
            </a:r>
          </a:p>
          <a:p>
            <a:pPr lvl="1"/>
            <a:r>
              <a:rPr lang="en-US" smtClean="0"/>
              <a:t>beragam jenis flora dan fauna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LATAR BELAKANG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079270"/>
          </a:xfrm>
        </p:spPr>
        <p:txBody>
          <a:bodyPr/>
          <a:lstStyle/>
          <a:p>
            <a:r>
              <a:rPr lang="en-US" smtClean="0"/>
              <a:t>Rumah bagi flora dan fauna langka</a:t>
            </a:r>
            <a:endParaRPr lang="en-US"/>
          </a:p>
          <a:p>
            <a:pPr lvl="1"/>
            <a:r>
              <a:rPr lang="en-US"/>
              <a:t>Banyak jenis flora dan fauna </a:t>
            </a:r>
            <a:r>
              <a:rPr lang="en-US"/>
              <a:t>yang </a:t>
            </a:r>
            <a:r>
              <a:rPr lang="en-US" smtClean="0"/>
              <a:t>sudah</a:t>
            </a:r>
          </a:p>
          <a:p>
            <a:pPr lvl="1"/>
            <a:r>
              <a:rPr lang="en-US" smtClean="0"/>
              <a:t>hampir </a:t>
            </a:r>
            <a:r>
              <a:rPr lang="en-US"/>
              <a:t>punah ditemukan sisanya di Indonesia.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829971"/>
          </a:xfrm>
        </p:spPr>
        <p:txBody>
          <a:bodyPr/>
          <a:lstStyle/>
          <a:p>
            <a:r>
              <a:rPr lang="en-US" smtClean="0"/>
              <a:t>Salah satu fauna yang terancam punah</a:t>
            </a:r>
          </a:p>
          <a:p>
            <a:r>
              <a:rPr lang="en-US"/>
              <a:t>a</a:t>
            </a:r>
            <a:r>
              <a:rPr lang="en-US" smtClean="0"/>
              <a:t>dalah PENYU.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mtClean="0"/>
              <a:t> 6 DARI 7 SPESIES PENYU YANG ADA DI DUNIA DITEMUKAN DI  </a:t>
            </a:r>
            <a:r>
              <a:rPr lang="en-US" sz="3600" smtClean="0">
                <a:solidFill>
                  <a:schemeClr val="accent1"/>
                </a:solidFill>
              </a:rPr>
              <a:t>INDONESIA.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480534" y="499736"/>
            <a:ext cx="3305328" cy="1200329"/>
          </a:xfrm>
        </p:spPr>
        <p:txBody>
          <a:bodyPr/>
          <a:lstStyle/>
          <a:p>
            <a:r>
              <a:rPr lang="en-US" smtClean="0"/>
              <a:t>FAKTA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04801" y="4206240"/>
            <a:ext cx="11658600" cy="885371"/>
          </a:xfrm>
        </p:spPr>
        <p:txBody>
          <a:bodyPr/>
          <a:lstStyle/>
          <a:p>
            <a:r>
              <a:rPr lang="en-US" smtClean="0"/>
              <a:t>Membuat Indonesia menjadi negara dengan</a:t>
            </a:r>
          </a:p>
          <a:p>
            <a:r>
              <a:rPr lang="en-US" smtClean="0"/>
              <a:t>kekayaan hayati laut terbesar di dunia.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304800" y="2718036"/>
            <a:ext cx="11887200" cy="1421928"/>
          </a:xfrm>
        </p:spPr>
        <p:txBody>
          <a:bodyPr/>
          <a:lstStyle/>
          <a:p>
            <a:r>
              <a:rPr lang="en-US" sz="3200" b="1" smtClean="0"/>
              <a:t>“</a:t>
            </a:r>
            <a:r>
              <a:rPr lang="en-US" sz="3200" smtClean="0"/>
              <a:t>SEMUA JENIS PENYU LAUT TELAH DIMASUKAN DALAM APPENDIX 1 YANG ARTINYA PERDAGANGAN INTERNASIONAL PENYU UNTUK TUJUAN KOMERSIL </a:t>
            </a:r>
            <a:r>
              <a:rPr lang="en-US" sz="3200" b="1" smtClean="0"/>
              <a:t>DILARANG</a:t>
            </a:r>
            <a:r>
              <a:rPr lang="en-US" sz="3200" smtClean="0"/>
              <a:t>.”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604211" y="5276808"/>
            <a:ext cx="10359189" cy="369332"/>
          </a:xfrm>
        </p:spPr>
        <p:txBody>
          <a:bodyPr/>
          <a:lstStyle/>
          <a:p>
            <a:r>
              <a:rPr lang="en-US" smtClean="0"/>
              <a:t>— </a:t>
            </a:r>
            <a:r>
              <a:rPr lang="en-US" smtClean="0"/>
              <a:t>CITES </a:t>
            </a:r>
            <a:r>
              <a:rPr lang="en-US"/>
              <a:t>(</a:t>
            </a:r>
            <a:r>
              <a:rPr lang="en-US" i="1"/>
              <a:t>Convention on International Trade in Endangered Species of Wild Flora and Fauna</a:t>
            </a:r>
            <a:r>
              <a:rPr lang="en-US"/>
              <a:t>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3132139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smtClean="0"/>
              <a:t>“Perburuan penyu untuk diperdagangkan”</a:t>
            </a:r>
            <a:endParaRPr lang="en-US" dirty="0"/>
          </a:p>
          <a:p>
            <a:pPr lvl="1"/>
            <a:r>
              <a:rPr lang="en-US"/>
              <a:t>M</a:t>
            </a:r>
            <a:r>
              <a:rPr lang="en-US" smtClean="0"/>
              <a:t>asyarakat Bali masih ada yang mengkonsumsi daging dan telur penyu untuk pengobatan serta upacara adat. Selain itu sisik penyu juga diolah menjadi cinderamata dengan nilai jual tinggi.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78142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smtClean="0"/>
              <a:t>“Pencemaran laut oleh minyak dan sampah”</a:t>
            </a:r>
            <a:endParaRPr lang="en-US" dirty="0"/>
          </a:p>
          <a:p>
            <a:pPr lvl="1"/>
            <a:r>
              <a:rPr lang="en-US" smtClean="0"/>
              <a:t>Kebiasaan masyarakat yang masih membuang sampah di pantai maupun sungai yang bermuara ke laut mencemari ekosistem penyu.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301143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smtClean="0"/>
              <a:t>“Pertumbuhan bisnis pariwisata”</a:t>
            </a:r>
            <a:endParaRPr lang="en-US" dirty="0"/>
          </a:p>
          <a:p>
            <a:pPr lvl="1"/>
            <a:r>
              <a:rPr lang="en-US" smtClean="0"/>
              <a:t>Semakin menjamurnya bisnis pariwisata di pantai Bali membuat habitat bertelur penyu menjadi berkurang.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BALI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757130"/>
          </a:xfrm>
        </p:spPr>
        <p:txBody>
          <a:bodyPr/>
          <a:lstStyle/>
          <a:p>
            <a:r>
              <a:rPr lang="en-US" smtClean="0"/>
              <a:t>Faktor-faktor yang menjadi ancaman terhadap kelestarian hidup penyu di Bali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8" r="22368"/>
          <a:stretch>
            <a:fillRect/>
          </a:stretch>
        </p:blipFill>
        <p:spPr>
          <a:xfrm>
            <a:off x="6129304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336884" y="2181733"/>
            <a:ext cx="5454316" cy="3083921"/>
          </a:xfrm>
        </p:spPr>
        <p:txBody>
          <a:bodyPr/>
          <a:lstStyle/>
          <a:p>
            <a:r>
              <a:rPr lang="en-US"/>
              <a:t>Untuk mencegah </a:t>
            </a:r>
            <a:r>
              <a:rPr lang="en-US"/>
              <a:t>kepunahan </a:t>
            </a:r>
            <a:r>
              <a:rPr lang="en-US" smtClean="0"/>
              <a:t>penyu, negara-negara di dunia telah </a:t>
            </a:r>
            <a:r>
              <a:rPr lang="en-US"/>
              <a:t>melindungi tempat bertelur penyu dan mendirikan pusat </a:t>
            </a:r>
            <a:r>
              <a:rPr lang="en-US"/>
              <a:t>pelestarian </a:t>
            </a:r>
            <a:r>
              <a:rPr lang="en-US" smtClean="0"/>
              <a:t>penyu.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1" r="25001"/>
          <a:stretch>
            <a:fillRect/>
          </a:stretch>
        </p:blipFill>
        <p:spPr/>
      </p:pic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>
          <a:xfrm>
            <a:off x="6094443" y="2115639"/>
            <a:ext cx="6097556" cy="2568658"/>
          </a:xfrm>
        </p:spPr>
        <p:txBody>
          <a:bodyPr/>
          <a:lstStyle/>
          <a:p>
            <a:r>
              <a:rPr lang="en-US"/>
              <a:t>Di Bali terdapat beberapa tempat yang digunakan untuk </a:t>
            </a:r>
            <a:r>
              <a:rPr lang="en-US"/>
              <a:t>melestarikan </a:t>
            </a:r>
            <a:r>
              <a:rPr lang="en-US" smtClean="0"/>
              <a:t>penyu, salah satunya terdapat di pulau Serangan. </a:t>
            </a:r>
          </a:p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916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r="7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0" y="-7938"/>
            <a:ext cx="1041297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3000"/>
                </a:schemeClr>
              </a:gs>
              <a:gs pos="9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3582519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Akan tetapi sulit sekali melihat perkembangan populasi penyu hanya dengan data mentah. Oleh karena kami mendapat ide untuk mensimulasikan populasi penyu </a:t>
            </a:r>
            <a:r>
              <a:rPr lang="en-US">
                <a:solidFill>
                  <a:schemeClr val="bg1"/>
                </a:solidFill>
              </a:rPr>
              <a:t>di </a:t>
            </a:r>
            <a:r>
              <a:rPr lang="en-US" smtClean="0">
                <a:solidFill>
                  <a:schemeClr val="bg1"/>
                </a:solidFill>
              </a:rPr>
              <a:t>Bali.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944881" y="2662267"/>
            <a:ext cx="4332514" cy="1255728"/>
          </a:xfrm>
        </p:spPr>
        <p:txBody>
          <a:bodyPr/>
          <a:lstStyle/>
          <a:p>
            <a:r>
              <a:rPr lang="en-US" dirty="0"/>
              <a:t>Masalah yang dapat diangkat untuk dijadikan simulasi adalah: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791200" y="1730449"/>
            <a:ext cx="5671764" cy="345120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200"/>
              <a:t>Bagaimana populasi penyu dari tahun ke </a:t>
            </a:r>
            <a:r>
              <a:rPr lang="en-US" sz="3200"/>
              <a:t>tahun</a:t>
            </a:r>
            <a:r>
              <a:rPr lang="en-US" sz="3200" smtClean="0"/>
              <a:t>?</a:t>
            </a:r>
          </a:p>
          <a:p>
            <a:pPr marL="457200" indent="-457200">
              <a:buFont typeface="+mj-lt"/>
              <a:buAutoNum type="arabicPeriod"/>
            </a:pPr>
            <a:endParaRPr lang="en-US" sz="3200" smtClean="0"/>
          </a:p>
          <a:p>
            <a:pPr marL="457200" indent="-457200">
              <a:buFont typeface="+mj-lt"/>
              <a:buAutoNum type="arabicPeriod"/>
            </a:pPr>
            <a:r>
              <a:rPr lang="en-US" sz="3200"/>
              <a:t>Apakah ada peningkatan atau penurunan dari tahun-tahun </a:t>
            </a:r>
            <a:r>
              <a:rPr lang="en-US" sz="3200"/>
              <a:t>sebelumnya</a:t>
            </a:r>
            <a:r>
              <a:rPr lang="en-US" sz="3200" smtClean="0"/>
              <a:t>?</a:t>
            </a:r>
            <a:endParaRPr lang="en-US" sz="320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1357295"/>
          </a:xfrm>
        </p:spPr>
        <p:txBody>
          <a:bodyPr/>
          <a:lstStyle/>
          <a:p>
            <a:r>
              <a:rPr lang="en-US" b="1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RUMUSAN MASALAH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118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</p:bld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152</TotalTime>
  <Words>522</Words>
  <Application>Microsoft Office PowerPoint</Application>
  <PresentationFormat>Widescreen</PresentationFormat>
  <Paragraphs>81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SIMULASI</vt:lpstr>
      <vt:lpstr>LATAR BELAKANG</vt:lpstr>
      <vt:lpstr> 6 DARI 7 SPESIES PENYU YANG ADA DI DUNIA DITEMUKAN DI  INDONESIA.</vt:lpstr>
      <vt:lpstr>PowerPoint Presentation</vt:lpstr>
      <vt:lpstr>BALI</vt:lpstr>
      <vt:lpstr>PowerPoint Presentation</vt:lpstr>
      <vt:lpstr>PowerPoint Presentation</vt:lpstr>
      <vt:lpstr>PowerPoint Presentation</vt:lpstr>
      <vt:lpstr>RUMUSAN MASALAH</vt:lpstr>
      <vt:lpstr>TUJUAN</vt:lpstr>
      <vt:lpstr>DATA REQUIREMENT</vt:lpstr>
      <vt:lpstr>SIMULASI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POWERFUL</dc:title>
  <dc:subject/>
  <dc:creator>Susila Jaya</dc:creator>
  <cp:keywords/>
  <dc:description/>
  <cp:lastModifiedBy>Susila Jaya</cp:lastModifiedBy>
  <cp:revision>15</cp:revision>
  <dcterms:created xsi:type="dcterms:W3CDTF">2017-12-03T13:39:27Z</dcterms:created>
  <dcterms:modified xsi:type="dcterms:W3CDTF">2017-12-03T16:12:21Z</dcterms:modified>
  <cp:category/>
</cp:coreProperties>
</file>

<file path=docProps/thumbnail.jpeg>
</file>